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74" r:id="rId2"/>
    <p:sldId id="282" r:id="rId3"/>
    <p:sldId id="283" r:id="rId4"/>
    <p:sldId id="259" r:id="rId5"/>
    <p:sldId id="260" r:id="rId6"/>
    <p:sldId id="263" r:id="rId7"/>
    <p:sldId id="262" r:id="rId8"/>
    <p:sldId id="264" r:id="rId9"/>
    <p:sldId id="281" r:id="rId10"/>
    <p:sldId id="273" r:id="rId11"/>
    <p:sldId id="28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9900"/>
    <a:srgbClr val="996600"/>
    <a:srgbClr val="CC9900"/>
    <a:srgbClr val="001642"/>
    <a:srgbClr val="663300"/>
    <a:srgbClr val="99CC00"/>
    <a:srgbClr val="FFFFCC"/>
    <a:srgbClr val="00CC99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932" autoAdjust="0"/>
  </p:normalViewPr>
  <p:slideViewPr>
    <p:cSldViewPr>
      <p:cViewPr varScale="1">
        <p:scale>
          <a:sx n="114" d="100"/>
          <a:sy n="114" d="100"/>
        </p:scale>
        <p:origin x="2214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2C67F-3443-4C45-9B4B-A40A7AD954B1}" type="datetimeFigureOut">
              <a:rPr lang="en-US" smtClean="0"/>
              <a:t>10/22/2023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079A0-52B8-4A99-971E-9556BDE65A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73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05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05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84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39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24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0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0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0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05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079A0-52B8-4A99-971E-9556BDE65A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200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834E8-CCA5-4799-9CFD-CDDD5B367C8F}" type="datetime1">
              <a:rPr lang="en-US" smtClean="0"/>
              <a:t>10/22/2023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390E6-1059-4483-882E-75D491849948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86F8A-C079-4157-A947-AD4C75C7095E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C58C1-02EF-4192-BDB4-8A1076BC162A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4CEA8-4091-4771-8612-6B7CA7E99E44}" type="datetime1">
              <a:rPr lang="en-US" smtClean="0"/>
              <a:t>10/22/2023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97C9-585F-4FB2-A6CF-DA20DD2F68D9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461D0-E195-43F4-B7F8-1DA830E2D085}" type="datetime1">
              <a:rPr lang="en-US" smtClean="0"/>
              <a:t>10/22/2023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65F79-1801-4349-967C-C65D32658088}" type="datetime1">
              <a:rPr lang="en-US" smtClean="0"/>
              <a:t>10/22/2023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BC59-D1D1-41C1-A374-D7F8E12FB472}" type="datetime1">
              <a:rPr lang="en-US" smtClean="0"/>
              <a:t>10/22/2023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B3C67-7E74-47FA-A35E-65EC9AC87E46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E8743-D390-45B7-B0AD-F96E9635C0F9}" type="datetime1">
              <a:rPr lang="en-US" smtClean="0"/>
              <a:t>10/22/2023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2AC6959-E4E6-4D4F-9BDF-47429EB3FD13}" type="datetime1">
              <a:rPr lang="en-US" smtClean="0"/>
              <a:t>10/22/2023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2BB7141-6BC4-473A-99F5-DBD47073099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477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Tabernacle of Moses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331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239"/>
            <a:ext cx="86106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28DD7-5D77-731C-D079-CB1C1760046C}"/>
              </a:ext>
            </a:extLst>
          </p:cNvPr>
          <p:cNvSpPr txBox="1"/>
          <p:nvPr/>
        </p:nvSpPr>
        <p:spPr>
          <a:xfrm>
            <a:off x="7924800" y="62427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10437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228600" y="304800"/>
            <a:ext cx="8610600" cy="6248400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3" y="685800"/>
            <a:ext cx="7841133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04" y="509136"/>
            <a:ext cx="2073259" cy="86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9E2CC6E8-8301-1A76-45CC-B0F82DEA2E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279463"/>
            <a:ext cx="2801293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Holy Place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2">
            <a:extLst>
              <a:ext uri="{FF2B5EF4-FFF2-40B4-BE49-F238E27FC236}">
                <a16:creationId xmlns:a16="http://schemas.microsoft.com/office/drawing/2014/main" id="{E0377982-E11E-393D-D5D3-72E51FB123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5137" y="5257800"/>
            <a:ext cx="650965" cy="457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71139-5FEF-6683-9DE9-40C0F54B77B5}"/>
              </a:ext>
            </a:extLst>
          </p:cNvPr>
          <p:cNvSpPr txBox="1"/>
          <p:nvPr/>
        </p:nvSpPr>
        <p:spPr>
          <a:xfrm>
            <a:off x="8042007" y="5993762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460C7ED4-8A8F-6B77-D751-C941524A6A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1" y="6057549"/>
            <a:ext cx="7841134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Presence of God - Worship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 his presence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098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0"/>
            <a:ext cx="47788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Tabernacle of Moses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BB7141-6BC4-473A-99F5-DBD47073099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3314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8239"/>
            <a:ext cx="86106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628DD7-5D77-731C-D079-CB1C1760046C}"/>
              </a:ext>
            </a:extLst>
          </p:cNvPr>
          <p:cNvSpPr txBox="1"/>
          <p:nvPr/>
        </p:nvSpPr>
        <p:spPr>
          <a:xfrm>
            <a:off x="7924800" y="6242770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03976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085" y="381000"/>
            <a:ext cx="820782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Four things every believer needs in Christ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LORDSHIP</a:t>
            </a:r>
          </a:p>
          <a:p>
            <a:pPr algn="ctr"/>
            <a:r>
              <a:rPr lang="en-US" sz="4000" b="1" dirty="0"/>
              <a:t>FELLOWSHIP</a:t>
            </a:r>
          </a:p>
          <a:p>
            <a:pPr algn="ctr"/>
            <a:r>
              <a:rPr lang="en-US" sz="4000" b="1" dirty="0"/>
              <a:t>STEWARDSHIP</a:t>
            </a:r>
          </a:p>
          <a:p>
            <a:pPr algn="ctr"/>
            <a:r>
              <a:rPr lang="en-US" sz="4000" b="1" dirty="0"/>
              <a:t>WORSHIP</a:t>
            </a:r>
            <a:endParaRPr lang="en-US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628DD7-5D77-731C-D079-CB1C1760046C}"/>
              </a:ext>
            </a:extLst>
          </p:cNvPr>
          <p:cNvSpPr txBox="1"/>
          <p:nvPr/>
        </p:nvSpPr>
        <p:spPr>
          <a:xfrm>
            <a:off x="7913914" y="6153834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753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08BA3-B0D8-C234-47FC-AA786523A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598" y="989965"/>
            <a:ext cx="5638801" cy="49571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C744147-C269-C43C-2473-83394BAEFBBD}"/>
              </a:ext>
            </a:extLst>
          </p:cNvPr>
          <p:cNvCxnSpPr>
            <a:cxnSpLocks/>
          </p:cNvCxnSpPr>
          <p:nvPr/>
        </p:nvCxnSpPr>
        <p:spPr>
          <a:xfrm>
            <a:off x="4825107" y="228600"/>
            <a:ext cx="0" cy="59585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AF83B1F-88E2-0072-E2E5-17E4332E86A8}"/>
              </a:ext>
            </a:extLst>
          </p:cNvPr>
          <p:cNvCxnSpPr>
            <a:cxnSpLocks/>
          </p:cNvCxnSpPr>
          <p:nvPr/>
        </p:nvCxnSpPr>
        <p:spPr>
          <a:xfrm>
            <a:off x="3375924" y="228600"/>
            <a:ext cx="16905" cy="598916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 Box 2">
            <a:extLst>
              <a:ext uri="{FF2B5EF4-FFF2-40B4-BE49-F238E27FC236}">
                <a16:creationId xmlns:a16="http://schemas.microsoft.com/office/drawing/2014/main" id="{B2A47DD3-E273-9D50-8834-692AE76CD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3705" y="3439339"/>
            <a:ext cx="184244" cy="370661"/>
          </a:xfrm>
          <a:prstGeom prst="rect">
            <a:avLst/>
          </a:prstGeom>
          <a:solidFill>
            <a:srgbClr val="FFCC66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9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    S</a:t>
            </a:r>
            <a:endParaRPr lang="en-US" sz="9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4613C41-6CAA-1C16-094B-96F877F2A37C}"/>
              </a:ext>
            </a:extLst>
          </p:cNvPr>
          <p:cNvCxnSpPr>
            <a:cxnSpLocks/>
          </p:cNvCxnSpPr>
          <p:nvPr/>
        </p:nvCxnSpPr>
        <p:spPr>
          <a:xfrm>
            <a:off x="6977163" y="228600"/>
            <a:ext cx="0" cy="5958521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Box 2">
            <a:extLst>
              <a:ext uri="{FF2B5EF4-FFF2-40B4-BE49-F238E27FC236}">
                <a16:creationId xmlns:a16="http://schemas.microsoft.com/office/drawing/2014/main" id="{DB48FBFD-D24E-C6B4-87CF-E31D168E4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6392" y="2133600"/>
            <a:ext cx="1115549" cy="3691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 Box 2">
            <a:extLst>
              <a:ext uri="{FF2B5EF4-FFF2-40B4-BE49-F238E27FC236}">
                <a16:creationId xmlns:a16="http://schemas.microsoft.com/office/drawing/2014/main" id="{9A572F16-ACA2-EE8D-F15B-500F4A59D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4051" y="4528923"/>
            <a:ext cx="1115549" cy="36912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 Box 2">
            <a:extLst>
              <a:ext uri="{FF2B5EF4-FFF2-40B4-BE49-F238E27FC236}">
                <a16:creationId xmlns:a16="http://schemas.microsoft.com/office/drawing/2014/main" id="{4D9B609B-3036-FC22-09F8-769FAE3B7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531" y="4536850"/>
            <a:ext cx="783298" cy="4572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9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193C7F-0F61-E0BE-8E32-7C23845E4723}"/>
              </a:ext>
            </a:extLst>
          </p:cNvPr>
          <p:cNvSpPr txBox="1"/>
          <p:nvPr/>
        </p:nvSpPr>
        <p:spPr>
          <a:xfrm>
            <a:off x="7903107" y="6129281"/>
            <a:ext cx="76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3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67FBE1D-1BB3-6479-A818-9BF962E317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4071" y="387447"/>
            <a:ext cx="1359843" cy="44430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979A4A41-2E7E-ED19-AE85-E3614C045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808" y="408263"/>
            <a:ext cx="1312321" cy="463952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74246DA-704B-3A1C-6EE5-EB0EFD6ABF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7247" y="408263"/>
            <a:ext cx="886598" cy="463952"/>
          </a:xfrm>
          <a:prstGeom prst="rect">
            <a:avLst/>
          </a:prstGeom>
        </p:spPr>
      </p:pic>
      <p:sp>
        <p:nvSpPr>
          <p:cNvPr id="50" name="Text Box 2">
            <a:extLst>
              <a:ext uri="{FF2B5EF4-FFF2-40B4-BE49-F238E27FC236}">
                <a16:creationId xmlns:a16="http://schemas.microsoft.com/office/drawing/2014/main" id="{F93104C9-4276-D84C-15BB-4424DED62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191" y="6095365"/>
            <a:ext cx="1077053" cy="2416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Lordship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Text Box 2">
            <a:extLst>
              <a:ext uri="{FF2B5EF4-FFF2-40B4-BE49-F238E27FC236}">
                <a16:creationId xmlns:a16="http://schemas.microsoft.com/office/drawing/2014/main" id="{86936924-6A50-30DD-8825-8045435D8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1998" y="6085800"/>
            <a:ext cx="1077053" cy="2416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Fellowship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 Box 2">
            <a:extLst>
              <a:ext uri="{FF2B5EF4-FFF2-40B4-BE49-F238E27FC236}">
                <a16:creationId xmlns:a16="http://schemas.microsoft.com/office/drawing/2014/main" id="{D0070E93-1635-A542-2B17-D70A7295E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6640" y="6095365"/>
            <a:ext cx="1077053" cy="2416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Stewardship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2">
            <a:extLst>
              <a:ext uri="{FF2B5EF4-FFF2-40B4-BE49-F238E27FC236}">
                <a16:creationId xmlns:a16="http://schemas.microsoft.com/office/drawing/2014/main" id="{53DB06FB-C656-37FF-0AE9-37F14088E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871" y="6105334"/>
            <a:ext cx="1077053" cy="24168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Worship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307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458200" cy="62484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362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32" y="1600200"/>
            <a:ext cx="8241168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FA630E92-D9B2-A075-1885-1EFB1BD84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81000"/>
            <a:ext cx="2463429" cy="500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 Court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438C7E-2DDE-5CE0-FAE2-87A78D5F73E3}"/>
              </a:ext>
            </a:extLst>
          </p:cNvPr>
          <p:cNvSpPr txBox="1"/>
          <p:nvPr/>
        </p:nvSpPr>
        <p:spPr>
          <a:xfrm>
            <a:off x="7860168" y="590463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3DCB0AF5-451D-CDC4-2BDE-FA3F29BF4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232" y="5976848"/>
            <a:ext cx="7174368" cy="500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- Death – The Cross – Sacrifice - Lordship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72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458200" cy="6248400"/>
          </a:xfrm>
          <a:prstGeom prst="rect">
            <a:avLst/>
          </a:prstGeom>
        </p:spPr>
      </p:pic>
      <p:pic>
        <p:nvPicPr>
          <p:cNvPr id="6146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1143000"/>
            <a:ext cx="6019799" cy="47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399" y="280967"/>
            <a:ext cx="1828799" cy="86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18BCEA7B-088A-6F3E-BB78-765286470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5983" y="396919"/>
            <a:ext cx="2463429" cy="500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Outer Court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1D5F57-6DEF-4C2C-8693-D2C701105DDF}"/>
              </a:ext>
            </a:extLst>
          </p:cNvPr>
          <p:cNvSpPr txBox="1"/>
          <p:nvPr/>
        </p:nvSpPr>
        <p:spPr>
          <a:xfrm>
            <a:off x="7860168" y="5904638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5A7DEF07-4D40-A671-2F52-11CE0D9EB2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568" y="5976848"/>
            <a:ext cx="6477000" cy="50015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– Burial – Baptism - Lordship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80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04799" y="304800"/>
            <a:ext cx="8610599" cy="62484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32" y="673412"/>
            <a:ext cx="81579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27974"/>
            <a:ext cx="2476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82BFFCD5-0F7C-5382-AFD8-394F73369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974" y="203824"/>
            <a:ext cx="240218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Place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D7DA6-CA76-1A3B-0DA0-02EE755C17F6}"/>
              </a:ext>
            </a:extLst>
          </p:cNvPr>
          <p:cNvSpPr txBox="1"/>
          <p:nvPr/>
        </p:nvSpPr>
        <p:spPr>
          <a:xfrm>
            <a:off x="8077200" y="6019800"/>
            <a:ext cx="544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E718E32B-C3EC-BD42-7BBF-745E3A56A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6083612"/>
            <a:ext cx="7410036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– Bread of life –Fellowship - with God and Man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385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04800" y="228600"/>
            <a:ext cx="8382000" cy="6096000"/>
          </a:xfrm>
          <a:prstGeom prst="rect">
            <a:avLst/>
          </a:prstGeom>
        </p:spPr>
      </p:pic>
      <p:pic>
        <p:nvPicPr>
          <p:cNvPr id="8194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79" y="762000"/>
            <a:ext cx="7845441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798352"/>
            <a:ext cx="2496593" cy="85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614FD6F9-DD1D-2B5B-CC38-606147CA4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7419" y="304800"/>
            <a:ext cx="240218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Place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4856780-9C01-A259-E9A2-770B7451FD21}"/>
              </a:ext>
            </a:extLst>
          </p:cNvPr>
          <p:cNvSpPr txBox="1"/>
          <p:nvPr/>
        </p:nvSpPr>
        <p:spPr>
          <a:xfrm>
            <a:off x="8344816" y="6263438"/>
            <a:ext cx="5338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7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2CA7592B-E463-1CB3-F51F-5CA149E4C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255" y="6357806"/>
            <a:ext cx="7761107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– Light of the World – We are the light of the World -Stewardship  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4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391886" y="355121"/>
            <a:ext cx="8294914" cy="6180414"/>
          </a:xfrm>
          <a:prstGeom prst="rect">
            <a:avLst/>
          </a:prstGeom>
        </p:spPr>
      </p:pic>
      <p:pic>
        <p:nvPicPr>
          <p:cNvPr id="10242" name="Picture 2" descr="See the sour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355121"/>
            <a:ext cx="8294914" cy="618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08975"/>
            <a:ext cx="2032072" cy="796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">
            <a:extLst>
              <a:ext uri="{FF2B5EF4-FFF2-40B4-BE49-F238E27FC236}">
                <a16:creationId xmlns:a16="http://schemas.microsoft.com/office/drawing/2014/main" id="{DA1C9956-9325-09BD-2A18-D1D186791F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80375"/>
            <a:ext cx="2032073" cy="457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Holy Place</a:t>
            </a:r>
            <a:endParaRPr lang="en-US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67BE08-C627-5ECD-04BD-229F8DC1BE9C}"/>
              </a:ext>
            </a:extLst>
          </p:cNvPr>
          <p:cNvSpPr txBox="1"/>
          <p:nvPr/>
        </p:nvSpPr>
        <p:spPr>
          <a:xfrm>
            <a:off x="8023670" y="601789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8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ADF91BE0-6779-8131-8897-2CCBD47FB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731" y="6300350"/>
            <a:ext cx="7410036" cy="40084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Jesus Christ – Worship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Intercession – Continuous Prayer</a:t>
            </a:r>
            <a:endParaRPr lang="en-US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199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39575"/>
            <a:ext cx="7997001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188479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The Veil of the Tabernacle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791200"/>
            <a:ext cx="2862262" cy="47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E4D8F0-D6D8-66D8-B726-DD9D520A3FE2}"/>
              </a:ext>
            </a:extLst>
          </p:cNvPr>
          <p:cNvSpPr txBox="1"/>
          <p:nvPr/>
        </p:nvSpPr>
        <p:spPr>
          <a:xfrm>
            <a:off x="412940" y="6362951"/>
            <a:ext cx="7997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Separates the Holy Place - and Holy of Holies – Worship 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992810F-227C-E3C0-8351-874FADF756AE}"/>
              </a:ext>
            </a:extLst>
          </p:cNvPr>
          <p:cNvCxnSpPr>
            <a:cxnSpLocks/>
          </p:cNvCxnSpPr>
          <p:nvPr/>
        </p:nvCxnSpPr>
        <p:spPr>
          <a:xfrm>
            <a:off x="2751636" y="3101577"/>
            <a:ext cx="1752600" cy="32512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Right 7">
            <a:extLst>
              <a:ext uri="{FF2B5EF4-FFF2-40B4-BE49-F238E27FC236}">
                <a16:creationId xmlns:a16="http://schemas.microsoft.com/office/drawing/2014/main" id="{C23B2674-6487-FA16-8220-6F61BC0F4A28}"/>
              </a:ext>
            </a:extLst>
          </p:cNvPr>
          <p:cNvSpPr/>
          <p:nvPr/>
        </p:nvSpPr>
        <p:spPr>
          <a:xfrm rot="14729071">
            <a:off x="2376563" y="2797815"/>
            <a:ext cx="513110" cy="1940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2908FE-8E1E-9D54-E406-957EDB5F9A37}"/>
              </a:ext>
            </a:extLst>
          </p:cNvPr>
          <p:cNvSpPr txBox="1"/>
          <p:nvPr/>
        </p:nvSpPr>
        <p:spPr>
          <a:xfrm>
            <a:off x="8374987" y="6178286"/>
            <a:ext cx="76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733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3456</TotalTime>
  <Words>148</Words>
  <Application>Microsoft Office PowerPoint</Application>
  <PresentationFormat>On-screen Show (4:3)</PresentationFormat>
  <Paragraphs>52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Constantia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Woman Of God</dc:creator>
  <cp:lastModifiedBy>Jamal Quinn</cp:lastModifiedBy>
  <cp:revision>229</cp:revision>
  <dcterms:created xsi:type="dcterms:W3CDTF">2012-06-30T14:40:44Z</dcterms:created>
  <dcterms:modified xsi:type="dcterms:W3CDTF">2023-10-22T13:13:41Z</dcterms:modified>
</cp:coreProperties>
</file>